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 ప్రియా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Naa Priyaa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 ప్రియా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ఎపుడో నీ రాకడ సమయం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Yesayyaa Naa Priyaa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Epudo Nee Raakada Samayan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దురవస్థలలో ఒంటరినై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దుమికి ధూళిగ మారినను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దూరాన నీముఖ దర్శనము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ధృవతారగా నాలో వెలిగెనే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మరపురాని నిందలలో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మనసున మండే మంటలలో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మమతను చూపిన నీ శిలువను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మరచిపోదునా నీ రాకను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ప్రియుడా నిన్ను చూడాలని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 నీవలె నే మారాలని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ప్రియతమా నాకాంక్ష తీరాలని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ప్రియమార నామది కోరెనే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2026-08-11T18:38:15Z</dcterms:created>
  <dcterms:modified xsi:type="dcterms:W3CDTF">2026-08-11T18:38:15Z</dcterms:modified>
</cp:coreProperties>
</file>