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యెహోవాయె మనకందరికి ఎన్నియో మేలుల జేసెన్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Manakandariki Enniyo Melula Jesen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ఎన్నిసార్లు ప్రభుని - దుఃఖపరచితిమి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అయినను ప్రభువే తన దయజూపి - మనలన్ క్షమియించెనుగా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Ennisaarlu Prabhuni - Duhkhaparachithimi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Ayinanu Prabhuve Thana Dayajoopi - Manalan Kshamiyinchenugaa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ప్రేమగల మా తండ్రివి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Premagala Maa Thandrivi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నీవే మా దుర్గమును - కేడెము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మేము నమ్మియున్నాము - మాకు సర్వము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Neeve Maa Durgamunu - Kedemu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Memu Nammiyunnaamu - Maaku Sarvamu Neeve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మేము నీదు ప్రజలము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Memu Needu Prajalamu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యెహోవాయె మనకందరికి - ఎన్నియో మేలుల జేసెన్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Manakandariki - Enniyo Melula Jesen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కృప కనికరముల్ - స్మరియించి స్తుతించెదము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యెహోవాయె మనకందరికి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Krupa Kanikaramul - Smariyinchi Sthuthinchedamu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Manakandariki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మన మాయన జనము - ఆయన సంతతియు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సిలువ మరణముద్వారా మనకు - తనదు జీవమునిచ్చె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Mana Maayana Janamu - Aayana Santhathiyu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Siluva Maranamudvaaraa Manaku - Thanadu Jeevamunichche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ఎంత అద్భుత రక్షకుడు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Entha Adbhutha Rakshakudu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అడుగువాటికంటె - అధికముగ నిచ్చె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నిబంధనను స్థిరపరచి - తన వాక్కులు నెరవేర్చె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Aduguvaatikante - Adhikamuga Nichche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Nibandhananu Sthiraparachi - Thana Vaakkulu Neraverche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మాట తప్పనివాడవు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Maata Thappanivaadavu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కష్టదుఃఖములందు - పాలివాడాయె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ప్రేమనుజూపి ప్రభువే మనల - తన రెక్కలపై మోసె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Kashtaduhkhamulandu - Paalivaadaaye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Premanujoopi Prabhuve Manala - Thana Rekkalapai Mose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మనతో నుండును నిరతము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Manatho Nundunu Nirathamu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2026-08-11T18:51:39Z</dcterms:created>
  <dcterms:modified xsi:type="dcterms:W3CDTF">2026-08-11T18:51:39Z</dcterms:modified>
</cp:coreProperties>
</file>