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పోలిన వారెవరూ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Polina Vaarevaru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నిను పోలిన వారెవరూ – మేలు చేయు దేవుడవు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నిన్నే నే నమ్మితిన్ నా దేవా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Ninu Polina Vaarevaru – Melu Cheyu Devudadvu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Ninne Ne Nammithin Naa Devaa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నిన్నే నా జీవితమునకు ఆధారము చేసికొంటిని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లేని జీవితమంతా వ్యర్ధముగా పోవునయ్య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Ninne Naa Jeevithamunaku Aadhaaramu Chesikontini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Leni Jeevithamanthaa Vyardhamugaa Povunayya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ఎల్ షడ్డాయ్ ఆరాధన – ఎలోహిం ఆరాధన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అడోనాయ్ ఆరాధన – యేషువా ఆరాధన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 Shaddaai Aaraadhana – Elohim Aaraadhana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Adonaai Aaraadhana – Yeshuvaa Aaraadhana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కృంగియున్న నన్ను చూచి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కన్నీటిని తుడిచితివయ్య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Krungiyunna Nannu Choochi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Kanneetini Thudichithivayya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కంటి పాప వలే కాచి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కరుణతో నడిపితివయ్య (2) ||ఎల్ షడ్డాయ్||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Kanti Paapa Vale Kaachi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Karunatho Nadipithivayya (2) ||El Shaddaai||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మరణపు మార్గమందు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నడిచిన వేళయందు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Maranapu Maargamandu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Nadichina Velayandu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వైద్యునిగా వచ్చి నాకు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మరో జన్మనిచ్చితివయ్య (2) ||ఎల్ షడ్డాయ్||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Vaidyunigaa Vachchi Naaku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Maro Janmanichchithivayya (2) ||El Shaddaai||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2026-02-25T09:19:30Z</dcterms:created>
  <dcterms:modified xsi:type="dcterms:W3CDTF">2026-02-25T09:19:30Z</dcterms:modified>
</cp:coreProperties>
</file>