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స్థిరమాయె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Hrudayan Sthiramaaye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ఆ.....ఆ......ఆ.....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స్థిరమాయె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Aa.....Aa......Aa.....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Hrudayan Sthiramaaye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గానము నే చేసెదను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ఆత్మయు స్థిరమాయె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Gaanamu Ne Chesedanu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Aathmayu Sthiramaaye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నే పాడెదను ||నా||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1.నీ కృప ఎంతో ఎ-తైనది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Ne Paadedanu ||Naa||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1.Nee Krupa Entho E-Thainadi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సత్యం బహు ఘనమైనది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కృపలో, నింపగ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Sathyan Bahu Ghanamainadi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Krupalo, Nimpaga Nannu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 చేయుము నా జీవితము|| 2|| హృదయం||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వ్యధలెన్నో నను చుట్టినను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Cheyumu Naa Jeevithamu|| 2|| Hrudayan||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Vyadhalenno Nanu Chuttinanu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తుదకు మరణమే చేరినను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ప్రభువా, నీ సన్నిధిని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Thudaku Maraname Cherinanu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Prabhuvaa, Nee Sannidhini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విడనాడను నీ పెన్నిధిని 121 హృదయం|||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Vidanaadanu Nee Pennidhini 121 Hrudayan|||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2026-08-11T18:47:04Z</dcterms:created>
  <dcterms:modified xsi:type="dcterms:W3CDTF">2026-08-11T18:47:04Z</dcterms:modified>
</cp:coreProperties>
</file>