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 రమ్ము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 Rammu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 రమ్ము యేసు నాధుండ నా - మనవి నిప్పుడు = ఘన - మైన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"నెనరుచే నను - గావు మెప్పుడు ॥విన రమ్ము॥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 Rammu Yesu Naadhunda Naa - Manavi Nippudu = Ghana - Maina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"Nenaruche Nanu - Gaavu Meppudu ॥Vina Rammu॥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ఎక్కడిద్దజు ముగ్గురు న్రీ- యొక్క పేరటన్‌ = జేరు - టెక్కడో నే నక్కడ ?క్రే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తెంతు నంటివి ॥విన రమ్ము॥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Ekkadiddaju Mugguru Nree- Yokka Peratan = Jeru - Tekkado Ne Nakkada ?Kre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Thenthu Nantivi ॥Vina Rammu॥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మణి యెవరు దిక్కు ధరణిలోన - వేజు లేరుగా = దు- ర్నరుల కెల్ల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ిదెరవుం దెల్చి - నావు నీవెగా ॥విన రమ్ము॥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Mani Yevaru Dikku Dharanilona - Veju Lerugaa = Du- Rnarula Kella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ిDeravun Delchi - Naavu Neevegaa ॥Vina Rammu॥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 మైతి వాహాహా నా - కొరకు సిల్వపై = నీ - కరుణ కల్లె నెంత యీ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 - రాత్ముని నాపై ॥విన రమ్ము॥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 Maithi Vaahaahaa Naa - Koraku Silvapai = Nee - Karuna Kalle Nentha Yee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- Raathmuni Naapai ॥Vina Rammu॥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సకలంబు నీద టంచు మదిని - సంతసించెద = వే -టొకని కించు కంతయిన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నుర్వి లేదుగా ॥విన రమ్ము॥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Sakalambu Needa Tanchu Madini - Santhasincheda = Ve -Tokani Kinchu Kanthayina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Nurvi Ledugaa ॥Vina Rammu॥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కోరితి నినుదారిగ నను - దూరపర్చకు = నీ - “కూరిమి నా కొసంగి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నడుపు- "మరణావధికి ॥విన రమ్ము॥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Korithi Ninudaariga Nanu - Dooraparchaku = Nee - “Koorimi Naa Kosanggi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Nadupu- "Maranaavadhiki ॥Vina Rammu॥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వినయంబు సద్దుణంబు చిత్త - మునను6 గూర్చవే = ఘన - మైన నీతి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యనుభవంబుం౯ - గలుగం జేయవే ॥విన రమ్ము॥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Vinayambu Saddunambu Chiththa - Munanu6 Goorchave = Ghana - Maina Neethi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Yanubhavambun౯ - Galugan Jeyave ॥Vina Rammu॥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దేవదేవ రావె నిన్ను - సేవ జేయుదు = నను - బావనునిగం జేయవె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నేం పాప నరుండను ॥విన రమ్ము॥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Devadeva Raave Ninnu - Seva Jeyudu = Nanu - Baavanunigan Jeyave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 Paapa Narundanu ॥Vina Rammu॥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2026-08-11T18:44:03Z</dcterms:created>
  <dcterms:modified xsi:type="dcterms:W3CDTF">2026-08-11T18:44:03Z</dcterms:modified>
</cp:coreProperties>
</file>