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లోయలలో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Loyalalo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లోయలలో – నేనెంతో కృంగిననూ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చూచువాడు – కార్యము జరిగించును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Loyalalo – Nenentho Krunginanoo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Choochuvaadu – Kaaryamu Jariginchunu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మనసు కదలకుండా – నీ మనసు కృంగకుండా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ఎల్లప్పుడూ  – నేనుందున్ అంతం వరకు (2) ||కన్నీటి||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Manasu Kadalakundaa – Nee Manasu Krungakundaa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Ellappuduu – Nenundun Antham Varaku (2)   ||Kanneeti||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బాటయైనా – భయంకర శోధన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కలువున్ ఆ వేళలో – సిలువ నీడ నీకై (2) ||నీ మనసు||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Baatayainaa – Bhayankara Shodhana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Kaluvun Aa Velalo – Siluva Needa Neekai (2) ||Nee Manasu||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ఎర్ర సముద్ర తీరం – మొర్రలిడిన్ తన దాసులు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గుండెల్లో దాగి ఉన్న – గొప్ప బాధ తొలగెన్ (2) ||నీ మనసు||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Erra Samudra Theeram – Morralidin Thana Daasulu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Gundello Daagi Unna – Goppa Baadha Tholagen (2)  ||Nee Manasu||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కాలం వేచి ఉండాలి – నాథా నీ రాకడకై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శ్రమలు తీరుటకు – ఎంతో కాలం లేదు (2) ||నీ మనసు||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Kaalam Vechi Undaali – Naathaa Nee Raakadakai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Shramalu Theerutaku – Entho Kaalam Ledu (2)      ||Nee Manasu||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2026-02-25T09:16:39Z</dcterms:created>
  <dcterms:modified xsi:type="dcterms:W3CDTF">2026-02-25T09:16:39Z</dcterms:modified>
</cp:coreProperties>
</file>