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వాడుకో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Vishwaasam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బెయేరు కుమారుడు బిలాము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దైవాజ్ఞను మీరగా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Beyeru Kumaarudu Bilaamu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Daivaaznanu Meeragaa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మోయాబుకు పయనమైన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నేత్రాలు మూయబడగా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Moyaabuku Payanamaina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Nethraalu Mooyabadagaa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గాడిదకు మాట్లాడుటకు పలుకిచ్చిన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గాడిదనే వాడిన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Gaadidaku Maatlaadutaku Palukichina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Gaadidane Vaadina Devaa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గతిలేనివాడను నన్నును కూడా         ||వాడుకో||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Gathilenivaadanu Nannunu Koodaa            ||Vaaduko||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వాడబారని విశ్వాసం – ఎప్పుడూ.. కోపగించని వాత్సల్యం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పాపమెంచని ఆంతర్యం – నీతో.. వీడదీయని సాంగత్యం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Vishwaasam – Eppudu.. Kopaginchani Vaathsalyam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Paapamenchani Aantharyam – Neetho.. Veedadheeyani Saangathyam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దయచేయుమా నాకు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సరిచేయుమా నన్ను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Dayacheyumaa Naaku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Saricheyumaa Nannu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వాడుకో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వేడుకుంటున్నానయ్యా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Vaaduko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Vedukuntunnaanayyaa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రాజా రాజుల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రారాజా నా యేసు 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Raajaa Raajula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RaaRaajaa Naa Yesu 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ఏలియా ప్రవక్త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యోర్దాను నదీ సమీపమున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Eliyaa Pravaktha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Yordaanu Nadi Sameepamuna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ఆహారమే లేకయుండగా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మహా కరువు కాలమున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Aahaarame Lekayundagaa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Mahaa Karuvu Kaalamuna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కాకోలముచే ఆహారమును పంపిన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కాకోలాన్నే వాడిన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Kaakolamuche Aahaaramunu Pampina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Kaakolaanne Vaadina Devaa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కడుహీనుడనైన నన్నును కూడా        ||వాడుకో||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Kaduheenudanaina Nannunu Koodaa          ||Vaaduko||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2026-02-25T08:46:48Z</dcterms:created>
  <dcterms:modified xsi:type="dcterms:W3CDTF">2026-02-25T08:46:48Z</dcterms:modified>
</cp:coreProperties>
</file>