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నింగిలో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Ningilo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నింగిలో దేవుడు నిను చూడ వచ్చాడు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నీతి సూర్యుడు శ్రీ యేసు నాధుడు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Ningilo Devudu Ninu Chooda Vachchaadu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Neethi Sooryudu Shree Yesu Naadhudu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చెంత చేరి సంతసించుమా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స్వంతమైన క్రీస్తు సంఘమా        ||నింగిలో||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Chentha Cheri Santhasinchumaa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Swanthamaina Kreesthu Sanghamaa        ||Ningilo||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 పంకిలమై శోకాలకంకితమై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మరణించి మన కోసం కరుణించి ఆ దైవం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 Pankilamai Shokaalakankithamai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Maraninchi Mana Kosam Karuninchi Aa Daivam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జన రక్షకుడై దేవ దేవుని సుతుడై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నీ కోసం ధన్యము చేయగా (2)      ||నింగిలో||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Jana Rakshakudai Deva Devuni Suthudai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Nee Kosam Dhanyamu Cheyagaa (2)      ||Ningilo||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శోధనలే శాపాల వేదనలై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విలపించే దీనులకై అలరించు దీవెనలై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Shodhanale Shaapaala Vedanalai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Vilapinche Deenulakai Alarinchu Deevenalai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శరణమై ఉదయించే తరుణమౌ ఈ 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గుడి పానుపులో చేర్చుకొన రావేల (2)      ||నింగిలో||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Sharanamai Udayinche Tharunamau Ee 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Gudi Paanupulo Cherchukona Raavela (2)      ||Ningilo||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2026-02-25T09:26:40Z</dcterms:created>
  <dcterms:modified xsi:type="dcterms:W3CDTF">2026-02-25T09:26:40Z</dcterms:modified>
</cp:coreProperties>
</file>