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నా ప్రియ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Naa Priya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ఎటుల నే… మరతును…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ప్రేమ ఇలలో (2)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Etula Ne.. Marathunu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Prema Ilalo (2)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నా ప్రియ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నను నే మరచితినయ్యా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Madhuram Naa Priya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Nanu Ne Marachithinayyaa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వాడిన పువ్వులు వికసింప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పరిమళమిచ్చెడి యేసుని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Vaadina Puvvulu Vikasimpa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Parimalamichchedi Yesuni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మనసును చెలిమితో చేర్చి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సేదదీర్చిన యేసుని ప్రేమ (2)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Manasunu Chelimitho Cherchi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Sedadeerchina Yesuni Prema (2)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ని     ప మ 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 రి గ    రి రి గ    ని ని స (2)      ||మధురం||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Ni    Pa Ma 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 Ri Ga    Ri Ri Ga    Ni Ni Sa (2)      ||Madhuram||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 ప ని స స       ని స రి స స స       ని స ని ప ప ని స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 స గ     రి రి రి గ     స స స రి     ని ని ని స     ని స ని ప ప ని స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Pa Ni Sa Sa     Ni Sa Ri Sa Sa Sa     Ni Sa Ni Pa Pa Ni Sa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 Sa Ga     Ri Ri Ri Ga     Sa Sa Sa Ri     Ni Ni Ni Sa     Ni Sa Ni Pa Pa Ni Sa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 స ని ప ప ని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Sa Ni Pa Pa Ni Sa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మధురం… మధురం…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అతిమధురం నీ నామం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Madhuram..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Madhuram Nee Naamam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గిరికరుదెంచితి ప్రభుతో కలుషమెల్ల బాపే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కమణీయమైన కలువరి ప్రేమకు సాక్షిగ నను నిలిపె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 Karudenchithi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Prabhutho Kalushamella Baape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2026-02-25T09:21:36Z</dcterms:created>
  <dcterms:modified xsi:type="dcterms:W3CDTF">2026-02-25T09:21:36Z</dcterms:modified>
</cp:coreProperties>
</file>