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నేను నడువాలని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Nenu Naduvaalani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ఉండాలని – నీతో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ఆశయ్యా.. ఓ యేసయ్య            ||ఆశయ్యా||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Undaalani – Neetho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Aashayyaa.. O Yesayaa          ||Aashayyaa||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ఆశయ్యా.. చిన్న ఆశయ్యా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యేసయ్యా.. నీవే తీర్చాలయ్యా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Aashayyaa.. Chinna Aashayyaa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Yesayyaa.. Neeve Theerchaalayyaa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నేను నడువాలని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కలిసి ఉండాలని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Nenu Naduvaalani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Kalisi Undaalani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ఆశయ్యా చిన్న ఆశయ్యా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యేసయ్యా.. నీవే తీర్చాలయ్యా (2) 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Aashayyaa Chinna Aashayyaa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Yesayyaa.. Neeve Theerchaalayyaa (2) 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నడవలేక నేను ఈ లోక యాత్రలో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బలహీనుడనైతినయ్యా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Naduvaleka Nenu Ee Loka Yaathralo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Balaheenudanaithinayyaa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పట్టి నీతో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నడిపించుమయ్యా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Neetho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Nadipinchumayyaa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నడువాలని – నీతో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ఆశయ్యా.. ఓ యేసయ్య            ||ఆశయ్యా||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Naduvaalani – Neetho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Aashayyaa.. O Yesayaa           ||Aashayyaa||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సౌలును పౌలుగా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మార్చిన నా గొప్ప దేవుడా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Soulunu Poulugaa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Maarchina Naa Goppa Devudaa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ప్రేమా నాలో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నన్ను నీవు మార్చుమయ్యా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Premaa Naalo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Nannu Neevu Maarchumayyaa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2026-02-25T09:08:18Z</dcterms:created>
  <dcterms:modified xsi:type="dcterms:W3CDTF">2026-02-25T09:08:18Z</dcterms:modified>
</cp:coreProperties>
</file>