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పోలి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Poli Nenu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కనికరమే లేని ఈ లోకంలో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కన్నీటితో నేనుంటినయ్యా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Kanikarame Leni Ee Lokamlo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Kanneetitho Nenuntinayyaa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ప్రేమతో నను ఆదరించిన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 తృప్తిపరచిన (2)         ||నన్ను 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Prematho Nanu Aadarinchina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 Thrupthiparachina (2)       ||Nannu Neevu||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పోలి నేను జీవింతునయ్యా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దయచేయుమా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Poli Nenu Jeevinthunayyaa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Dayacheyumaa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పోలి నేను నడతునయ్యా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కాపుదలనీయుమా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Poli Nenu Nadathunayyaa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Kaapudalaneeyumaa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చీకటిలో నుండి వెలుగునకు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నడిపిన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Cheekatilo Nundi Velugunaku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Nadipina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జీవితానిని వెలిగించిన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బ్రతుకును తేటపరిచిన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Jeevithaanini Veliginchina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Brathukunu Thetaparachina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నీవు రక్షించితివయ్యా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చేత నే బ్రతికితినయ్యా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Neevu Rakshinchithivayyaa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Chetha Ne Brathikithinayyaa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నీవు కాపాడితివయ్యా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దయతో నన్ను దీవించితివయ్యా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Neevu Kaapaadithivayyaa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Dayatho Nannu Deevinchithivayyaa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బలము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Balamu Yesayyaa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సర్వము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Sarvamu Yesayyaa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పోలి నేను జీవింతునయ్యా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దయచేయుమా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Poli Nenu Jeevinthunayyaa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Dayacheyumaa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పోలి నేను నడతునయ్యా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కాపుదలనీయుమా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Poli Nenu Nadathunayyaa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Kaapudalaneeyumaa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2026-02-25T09:19:28Z</dcterms:created>
  <dcterms:modified xsi:type="dcterms:W3CDTF">2026-02-25T09:19:28Z</dcterms:modified>
</cp:coreProperties>
</file>