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మా దేవా పరిశుద్ధుడా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Maa Devaa Parishuddhadaa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గాలి తుఫానుల కల్లోలములతో- మా నావ అలలచే అల్లాడుచుండగా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గాలి తుఫానులు గద్దించితివే - మము దరిచేర్చిన మహానుభావా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Gaali Thuphaanula Kallolamulatho- Maa Naava Alalache Allaaduchundagaa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Gaali Thuphaanulu Gaddinchithive - Mamu Daricherchina Mahaanubhaavaa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మేము స్తుతియింతుము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Memu Sthuthiyinthumu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పది దినములు శ్రమ కలుగునంటివి - నమ్మకముగ నుండు మరణము వరకని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జీవకిరీటము నిచ్చెదననిన - మొదటివాడవు కడపటివాడా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Padi Dinamulu Shrama Kalugunantivi - Nammakamuga Nundu Maranamu Varakani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Jeevakireetamu Nichchedananina - Modativaadavu Kadapativaadaa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మేము ఘనపరతుము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Memu Ghanaparathumu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పిలిచితివి మమ్ము నీ కుమారుని - సహవాసమునకు నమ్మదగినవాడవై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పరిశుద్ధమైన పరలోక పిలుపుతో - నీ విశ్వాస్యత బుద్ధి కందదే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Pilichithivi Mammu Nee Kumaaruni - Sahavaasamunaku Nammadaginavaadavai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Parishuddhamaina Paraloka Piluputho - Nee Vishvaasyatha Buddhi Kandade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వందనములు చెల్లింతుము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Vandanamulu Chellinthumu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వచ్చుచున్నవాడు నమ్మకమైన - సత్యవంతుడను నామము గలవాడు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వాక్యమును నామము గలవాడు - రాజులరాజు ప్రభువుల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Vachchuchunnavaadu Nammakamaina - Sathyavanthudanu Naamamu Galavaadu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Vaakyamunu Naamamu Galavaadu - Raajularaaju Prabhuvula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(అమేన్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(Amen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మా దేవా -  పరిశుద్ధుడా, నీతిమంతుడా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Maa Devaa -  Parishuddhadaa, Neethimanthudaa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మహామహిమలో వసియించెడు - మహిమగల మహారాజా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Mahaamahimalo Vasiyinchedu - Mahimagala Mahaaraajaa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పాపములను మే మొప్పుకొనగా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క్షమియించితివి నమ్మదగినవాడవై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Paapamulanu Me Moppukonagaa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Kshamiyinchithivi Nammadaginavaadavai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రక్తముతో ప్రతిపాపమును (2) - కడిగి శుద్ధులుగా చేసిన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మేము పూజింతుము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Rakthamutho Prathipaapamunu (2) - Kadigi Shuddhulugaa Chesina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Memu Poojinthumu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వాగ్దానములిచ్చి నెరవేర్చువాడు - నమ్మకమైన సత్యసాక్షినై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ఆదియు అంతములేనివాడా - మృతుడై సజీవుడుగా లేచినవాడా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Vaagdaanamulichchi Neraverchuvaadu - Nammakamaina Sathyasaakshinai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Aadiyu Anthamulenivaadaa - Mruthudai Sajeevudugaa Lechinavaadaa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మేము కీర్తింతుము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Memu Keerthinthumu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శత్రువు మాపై చెలరేగుచుండగా - అండగా నుండి మమ్మాదుకొంటివే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నమ్మకత్వము మేమెన్న తరమా - మాటతప్పని మహోపకారీ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Shathruvu Maapai Chelareguchundagaa - Andagaa Nundi Mammaadukontive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Nammakathvamu Memenna Tharamaa - Maatathappani Mahopakaaree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మేమారాధింతుము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Memaaraadhinthumu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2026-08-11T18:52:22Z</dcterms:created>
  <dcterms:modified xsi:type="dcterms:W3CDTF">2026-08-11T18:52:22Z</dcterms:modified>
</cp:coreProperties>
</file>