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యేసు భక్తులారా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Yesu Bhakthulaaraa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యేసు భక్తులారా, మో రెల్ల రేసు పేరు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రాజు ధ్వజము వచించి యాయనే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Yesu Bhakthulaaraa, Mo Rella Resu Peru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Raaju Dhvajamu Vachinchi Yaayane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(గ్రహించి సాహసించి సర్వాధికారి యంచు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పోరాడి గెల్వుండీ సేవింపవలెను.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(Grahinchi Saahasinchi Sarvaadhikaari Yanchu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Poraadi Gelvundee Sevimpavalenu.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విశ్వాసులార, రండి 3. ప్రచండ మైన దండు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రక్షణార్థమై పోరాడ లేచినన్‌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Vishvaasulaara, Randi 3. Prachanda Maina Dandu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Rakshanaarthamai Poraada Lechinan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ప్రయాసపడ్డ యేసు విరోధి శక్తి కొద్ది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 మిచ్చును. మరీ తెగించుండీ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Prayaasapadda Yesu Virodhi Shakthi Koddi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Vijaya Michchunu. Maree Theginchundee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మయం దసూయం బట్టి స్వకీయ శక్తింగాక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 యాత్మ నాశము శ్రీ యేసు నామమున్‌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Mayan Dasooyan Batti Svakeeya Shakthinggaaka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 Yaathma Naashamu Shree Yesu Naamamun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నెన్నండుం గోరునట్టి స్మరించి వానియందు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యనేకు లుందురు విశ్వాస ముంచుండీ.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Nennandun Gorunatti Smarinchi Vaaniyandu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Yaneku Lunduru Vishvaasa Munchundee.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2026-08-11T18:52:42Z</dcterms:created>
  <dcterms:modified xsi:type="dcterms:W3CDTF">2026-08-11T18:52:42Z</dcterms:modified>
</cp:coreProperties>
</file>