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సాగిపోదును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Saagipodunu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సాగిపోదును నా విశ్వాసమునకు కర్తయైన యేసయ్యతో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సుళువుగా చిక్కులు పెట్టి పాపములను విడిచి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Saagipodunu Naa Vishvaasamunaku Karthayaina Yesayyatho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Suluvugaa Chikkulu Petti Paapamulanu Vidichi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సాగిపోదును నా యేసయ్యతో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బలమును పొందుకొని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Saagipodunu Naa Yesayyatho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లౌకిక శక్తుల నెదురింతును - ఇంకా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శక్తి సంపన్నతతో ప్రాకారములను దాటెదను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నిశ్చయముగా శత్రుకోటలు నేను జయించెదను ||సాగి||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నూతనమైన మార్గములో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తొట్రిల్లకుండ నడిపించును - నవ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కరుణా హస్తము నా చేయి పట్టుకొని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నిశ్హృయముగా మహిమలోనికి నన్ను చేర్డునే ||సాగి||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శ్రేష్టమైన బహుమానముకై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సమర్పణ కలిగి జీవింతును - మరి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సన్నిధి ప్రభావము నాపై ప్రసరించెను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నిశ్చయముగా మరి శ్రేష్టమైన సీయోనులో నిలుపును ||సాగి||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2026-08-11T18:39:00Z</dcterms:created>
  <dcterms:modified xsi:type="dcterms:W3CDTF">2026-08-11T18:39:00Z</dcterms:modified>
</cp:coreProperties>
</file>