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46 (Be Still And Know)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exalted among the heathen,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exalted in the earth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exalted among the heathen,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exalted in the earth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still, and know that I am God.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2026-08-24T07:36:13Z</dcterms:created>
  <dcterms:modified xsi:type="dcterms:W3CDTF">2026-08-24T07:36:13Z</dcterms:modified>
</cp:coreProperties>
</file>