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 నీ సత్యము బయలు దేరనిమ్ము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 Nee Sathyamu Bayalu Deranimmu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 నీ సత్యము బయలు దేరనిమ్ము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 Nee Sathyamu Bayalu Deranimmu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... నా ...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... Naa ...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నాకు త్రోవచూపునూ - అది నీ నివాస స్థలముకు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తోడుకొని వచ్చును (2) - దేవా నా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Naaku Throvachoopunoo - Adi Nee Nivaasa Sthalamuku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Thodukoni Vachchunu (2) - Devaa Naa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అప్పుడు నీకు సితారతో - స్తుతి గీతము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... హోసన్నా ... హోసన్నా - దేవా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Appudu Neeku Sithaaratho - Sthuthi Geethamu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... Hosannaa ... Hosannaa - Devaa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ఏల క్రుంగిపోతివి - భీతిన్ విడు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ప్రీతిన్ ప్రభుని గనుమా - దేవా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Ela Krunggipothivi - Bheethin Vidu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Preethin Prabhuni Ganumaa - Devaa Naa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2026-08-11T18:47:27Z</dcterms:created>
  <dcterms:modified xsi:type="dcterms:W3CDTF">2026-08-11T18:47:27Z</dcterms:modified>
</cp:coreProperties>
</file>