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చూచితి నీ మోముపై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Choochithi Nee Momupai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రోగములను – భరియించుటకు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మాపై నీకున్న ఎనలేని ప్రేమను – అవహేళన చేసిరే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Rogamulanu – Bhariyinchutaku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Maapai Neekunna Enaleni Premanu – Avahelana Chesire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                          ||చూచితి||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Yesu…                                 ||Choochithi||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చూచితి నీ మోముపై – చిందిన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తలచితి నీ ప్రేమను – మదికి అందనిదాయె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Choochithi Nee Momupai – Chindina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Thalachithi Nee Premanu – Madiki Andanidaaye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 మకుటము మారిపోయే – ముళ్ల మకుటముగా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సింహాసనమే సిలువగ మారి – శిక్షకు గురియాయేగా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 Makutamu Maaripoye – Mulla Makutamugaa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Simhaasaname Siluvaga Maari – hikshaku Guriyaayegaa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పరిమితి లేని కలువరి ప్రేమను – పరిహాసము చేసిరే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ప్రేమనెరిగి నీ పాద సేవయే – చాలని నీ చెంత చేరితిని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Parimithi Leni Kaluvari Premanu Parihaasamu Chesire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Premanerigi Nee Paada Sevaye – Chaalani Nee Chentha Cherithini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                          ||చూచితి||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Yesu…                                 ||Choochithi||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నేలపై ఒలికిన నీ రక్తధారలే – ప్రతి పాపిని కడిగెను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రక్తధారలే పాపికి మార్గమై – పరముకు ప్రవహించెను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Nelapai Olikina Nee Raktha Dhaarale – Prathi Paapini Kadigenu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Rakthadhaarale Paapiki Maargamai – Paramuku Pravahinchenu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 దేహమును – మహిమగ మార్చుటకు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మాపై నీకున్న సంకల్ప ప్రేమను – పరిహాసము చేసిరే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 Dehamunu – Mahimaga Maarchutaku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Maapai Neekunna Sankalpa Premanu – Parihaasamu Chesire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                          ||చూచితి||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Yesu…                                 ||Choochithi||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చిందిన రక్తపు జల్లులు – ప్రతి రోగిని తాకెను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చితికిన దేహమున ఒలికిన రుధిరము – పరమౌషధమాయెను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Chindina Rakthapu Jallulu – Prathi Rogini Thaakenu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Chithikina Dehamuna Olikina Rudhiramu – Paramoushadhamaayenu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2026-02-25T09:27:28Z</dcterms:created>
  <dcterms:modified xsi:type="dcterms:W3CDTF">2026-02-25T09:27:28Z</dcterms:modified>
</cp:coreProperties>
</file>