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మేల్కొమ్ము  ఓ కావలి యేసుని యోధుడవు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Melkommu  O Kaavali Yesuni Yodhudavu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ప్రార్థించు మెల్లప్పుడు శ్రేష్ఠాయుధమదియే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గురి యెన్నడు తప్పవు - మెలకువగా నుండిన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Praarthinchu Mellappudu Shreshthaayudhamadiye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Guri Yennadu Thappavu - Melakuvagaa Nundina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మేల్కొనుము ఓ కావలి యేసుని యోధుడవు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Melkonumu O Kaavali Yesuni Yodhudavu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పోరాడవలె నీవే (2) - ప్రభు శక్తితో పోవలెన్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మేల్కొనుము ఓ కావలి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Poraadavale Neeve (2) - Prabhu Shakthitho Povalen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Melkonumu O Kaavali 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శత్రువు లెందరో నీ చుట్టు చేరియున్నారు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తప్పించుకొందువెట్లు? (2) - ప్రభువాజ్ఞను పాలించు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Shathruvu Lendaro Nee Chuttu Cheriyunnaaru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Thappinchukonduvetlu? (2) - Prabhuvaagnanu Paalinchu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ఆయుధములు తీసికో పొందుము ప్రభు శక్తిని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స్థిరుడవై నిలువవలె - శత్రువులందరి యెదుట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Aayudhamulu Theesiko Pondumu Prabhu Shakthini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Sthirudavai Niluvavale - Shathruvulandari Yeduta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సిద్ధపడు మిప్పుడే ఆయుధము పట్టుకో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ఆత్మీయ యుద్ధం నీది - భయపడ కెవ్వరికిన్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Siddhapadu Mippude Aayudhamu Pattuko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Aathmaya Yuddhan Needi - Bhayapada Kevvarikin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సత్యము నీ నడికట్టు తొలగు అబద్ధమునుండి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తొడుగుకో మైమరువును - ఆత్మ రక్షణ పొందను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Sathyamu Nee Nadikattu Tholagu Abaddhamunundi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Thoduguko Maimaruvunu - Aathma Rakshana Pondanu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పాదరక్షలు ధరించు అందించు సువార్తను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విశ్వాసమను డాలుతో - దుష్టుని అగ్నినార్పు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Paadarakshalu Dharinchu Andinchu Suvaarthanu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Vishvaasamanu Daalutho - Dushtuni Agninaarpu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శిరస్త్రాణము ధరించు కనుపరచు నీ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ఆత్మఖడ్గము తీసికో - వాక్యమే ఆ ఖడ్గము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Shirasthraanamu Dharinchu Kanuparachu Nee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Aathmakhadgamu Theesiko - Vaakyame Aa Khadgamu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2026-08-11T18:51:16Z</dcterms:created>
  <dcterms:modified xsi:type="dcterms:W3CDTF">2026-08-11T18:51:16Z</dcterms:modified>
</cp:coreProperties>
</file>