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Ever Need is Found in Thee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me more Thy cross to see;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ever need is found in Thee.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revealed His eternal love;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there yet be greater joys above?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my soul delights to see;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ever need is found in Thee.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my soul delights to see;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ever need is found in Thee.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my Shade in a dry and weary land;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I’ll rest beneath Thy strong and mighty hand;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Living Waters be to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ever need is found in Thee.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Living Waters be to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ever need is found in Thee.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oppressed by fears on every side;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Thy strength alone may I abide;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wilt give the victory,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ever need is found in Thee.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wilt give the victory,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ever need is found in Thee.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in words of prayer do I rely;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in songs to be my soul’s supply;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my Strength, my Fortress, and my Shield,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Thee, Savior, help me ever yield,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art All in All to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ever need is found in Thee.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art All in All to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ever need is found in Thee.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Song of Songs, Thou art to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ever need is found in Thee.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Song of Songs, Thou art to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ever need is found in Thee.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for selfish gain do I seek peace;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for earthly pleasures to increase;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Thou, O Christ, art all to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ever need is found in Thee.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Thou, O Christ, art all to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ever need is found in Thee.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Thy peace and holiness within;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I’ll hide in Thee, O keep me from all sin.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me more Thy cross to see;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I ever need is found in Thee.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2026-08-24T07:33:07Z</dcterms:created>
  <dcterms:modified xsi:type="dcterms:W3CDTF">2026-08-24T07:33:07Z</dcterms:modified>
</cp:coreProperties>
</file>