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ప్రేమే జగతికి మూలం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Preme Jagathiki Moolam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ప్రేమే జగతికి మూలం - ప్రేమే దైవ స్వరూపం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Preme Jagathiki Moolam - Preme Daiva Swaroopam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ప్రేమే నిత్య జీవం - ఆ ప్రేమే మోక్ష మార్గం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Preme Nithya Jeevam - Aa Preme Moksha Maargam (2)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అమర్యాదగా నడువనిది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Amaryaadagaa Naduvanidi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అపకారం చేయనిది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Apakaaram Cheyanidi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అన్నిటిని ఓర్చునది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Annitini Orchunadi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అన్నిటికి తాళునది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Annitiki Thaalunadi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స్వప్రయోజనం చూచుకొననిది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Swaprayojanam Choochukonanidi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సత్వరమే కోపపడనిది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Sathvarame Kopapadanidi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మత్సరపడనిది దంభములేనిది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Mathsarapadanidi Dambhamulenidi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ఉప్పొంగనిది ప్రేమ ఒక్కటే    ||ప్రేమే||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Upponganidi Prema Okkate ||Preme||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దేవుడు మనుజుల ప్రేమించి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Devudu Manujula Preminchi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తానే మనిషిగా పుట్టాడు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Thaane Manishigaa Puttaadu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పాపుల రక్షణ పరమార్థముగా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Paapula Rakshana Paramaardhamugaa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సిలువ మ్రానుపై బలియైనాడు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Siluva Mraanupai Baliyainaadu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మనలో మనము ఒకరికొకరము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Manalo Manamu Okarikokaramu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 కలిగి జీవించాలి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Prema Kaligi Jeevinchaali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ప్రేమను మించిన పెన్నిధి లేదని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Premanu Minchina Pennidhi Ledani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జగమంతా చాటించాలి   ||ప్రేమే||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Jagamanthaa Chaatinchaali ||Preme||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2026-10-28T07:47:37Z</dcterms:created>
  <dcterms:modified xsi:type="dcterms:W3CDTF">2026-10-28T07:47:37Z</dcterms:modified>
</cp:coreProperties>
</file>