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యెహోవాయే నా కాపరిగా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Kaaparigaa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మందిరములో నే చిరకాలము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నివాసము చేయ నాశింతును (2)          ||యెహోవాయే||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Mandiramulo Ne Chirakaalamu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Nivaasamu Cheya Naashinthunu (2)          ||Yehovaaye||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యెహోవాయే నా కాపరిగా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నాకేమి కొదువగును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Naa Kaaparigaa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Naakemi Koduvagunu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పచ్చికగల చోట్లలో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నన్నాయనే పరుండజేయును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Pachchikagala Chotlalo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Nannaayane Parundajeyunu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శాంతికరమైన జలములలో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నన్నాయనే నడిపించును (2)          ||యెహోవాయే||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Shaanthikaramaina Jalamulalo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Nannaayane Nadipinchunu (2)          ||Yehovaaye||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నడిచినా నేను భయపడను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Nadachinaa Nenu Bhayapadanu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దుడ్డు కఱ్ఱయు నీ దండమును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తోడైయుండి నడిపించును (2)          ||యెహోవాయే||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Duddu Karrayu Nee Dandamunu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Thodaiyundi Nadipinchunu (2)          ||Yehovaaye||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 ఎదుట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భోజనము సిద్ధపరచి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Shathruvula Yeduta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Bhojanamu Siddhaparachi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 నూనెతో నంటియుంటివి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గిన్నె నిండి పొర్లుచున్నది (2)          ||యెహోవాయే||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 Noonetho Natinyuntivi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Ginne Nindi Porluchunnadi (2)          ||Yehovaaye||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దినములన్నియును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కృపాక్షేమాలు వెంట వచ్చును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Dinamulanniyunu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Krupaakshemaalu Venta Vachchunu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2026-02-25T09:35:39Z</dcterms:created>
  <dcterms:modified xsi:type="dcterms:W3CDTF">2026-02-25T09:35:39Z</dcterms:modified>
</cp:coreProperties>
</file>