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సన్నిధీని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Sannidheeni Yehovaa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సన్నిధీని యెహోవా - వెదకుమని చెప్పగా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Sannidheeni Yehovaa - Vedakumani Cheppagaa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నీతో పలికెను మక్కువతో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యెహోవా నీ దర్శనమునకై - వెదకుచున్నాను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 Neetho Palikenu Makkuvatho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Yehovaa Nee Darshanamunakai - Vedakuchunnaanu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సిద్ధపరతువు శత్రువు యెదుట - భోజనపు బల్ల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నూనెతో నా తల అంటియున్నావు నా గిన్నె నిండి పొర్లుచున్నది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Siddhaparathuvu Shathruvu Yeduta - Bhojanapu Balla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Noonetho Naa Thala Antiyunnaavu Naa Ginne Nindi Porluchunnadi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మనుష్యుల కపటో పాయము నుండి - దాచుచున్నావు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మాన్చితివి వాక్కులహమునుండి - గుడారములో దాచుచున్నావు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Manushyula Kapato Paayamu Nundi - Daachuchunnaavu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Maanchithivi Vaakkulahamunundi - Gudaaramulo Daachuchunnaavu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నీకు విరోధముగా చేయబడిన - ఏ ఆయుధమును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నిలువదు నీకు విరోధముగా - ఎన్నడైనను వర్ధిల్లదననెను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Neeku Virodhamugaa Cheyabadina - E Aayudhamunu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Niluvadu Neeku Virodhamugaa - Ennadainanu Vardhilladananenu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న్యాయ విమర్శలో ఎదిరించువారు - నిలువరు ఎన్నడును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చేతువు నీవు నేర స్ధాపన - చేర డెన్నడు దాపుకు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Nyaaya Vimarshalo Edirinchuvaaru - Niluvaru Ennadunu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Chethuvu Neevu Nera Sdhaapana - Chera Dennadu Daapuku Vaaru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సేవకుల భాగము మరియు - స్వాస్థ్యము ఇదియే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వలనే దాసుల నీతి - ఇదే యెహోవా సెలవిచ్చు వాక్కు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Sevakula Bhaagamu Mariyu - Svaasthyamu Idiye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Valane Daasula Neethi - Ide Yehovaa Selavichchu Vaakku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2026-08-11T18:51:04Z</dcterms:created>
  <dcterms:modified xsi:type="dcterms:W3CDTF">2026-08-11T18:51:04Z</dcterms:modified>
</cp:coreProperties>
</file>