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యపోస్తలుల కార్యముల్‌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Yaposthalula Kaaryamul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ముందట వారిటుల గుంపుగ - మోద-మందుచు దేవనిం గొల్చి తా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మందరు చూడంగ - వింత వింత పనుల - నందందు జేసిరి -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Mundata Vaaritula Gumpuga - Moda-Manduchu Devanin Golchi Thaa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Mandaru Choodangga - Vintha Vintha Panula - Nandandu Jesiri - Devuni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దయచేత |||వినరే||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Dayachetha |||Vinare||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మనము నా రీతిగ గుంపుగాం గూడి - మన దేవుం గొల్వంగ భూమిలో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 కాశ్చర్య - మగు కార్యములం జేయ - నొనగూడు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Manamu Naa Reethiga Gumpugaan Goodi - Mana Devun Golvangga Bhoomilo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Manujula Kaashcharya - Magu Kaaryamulan Jeya - Nonagoodu Manasu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కా-నందమును గల్లు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Kaa-Nandamunu Gallu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యపోస్తలుల కార్యముల్‌ - కైస్తవు -లను వారి కవి యెంతో ధైర్యముల్‌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మనసు లొక్కటిం జేసి - కొని యట్లు ప్రార్ధింప - ఘన ముగ విమలాత్మ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Yaposthalula Kaaryamul - Kaisthavu -Lanu Vaari Kavi Yentho Dhairyamul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Manasu Lokkatin Jesi - Koni Yatlu Praardhimpa - Ghana Muga Vimalaathma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చనుదెంచె వారిపై 1వినరే||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Chanudenche Vaaripai 1Vinare||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పరమండలమునుండి వచ్చెను - పెద్ద - కరువలివలె శబ్ద మిచ్చెను = తిర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 వార లం- దరుం గూడి యున్న మం-దిర మెల్ల నిండె బం-ధురమై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Paramandalamunundi Vachchenu - Pedda - Karuvalivale Shabda Michchenu = Thira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Muga Vaara Lan- Darun Goodi Yunna Man-Dira Mella Ninde Ban-Dhuramai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తన్నాదము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Thannaadamu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అనలార్చులను దీప్తి మించుచు-బీంట-లగు జిహ్వల్వలె గనుపించుచు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 నొక్కొక్క - జనునిపై - నవి నిల్వం - గను బరిశుద్ధాత్మచే - 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Analaarchulanu Deepthi Minchuchu-Beenta-Lagu Jihvalvale Ganupinchuchu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 Nokkokka - Janunipai - Navi Nilvan - Ganu Barishuddhaathmache - Thanu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నింపంబడి రంత 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Nimpambadi Rantha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వారన్య భాషలతోడను - నాత్మ - ప్రేరణమును జేయు జాడను = ధారా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ళముగ భాషాం-తరము లాడిరి విన్న-వారి కబ్బురమై వి - చారము ల్పొడమంగ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Vaaranya Bhaashalathodanu - Naathma - Preranamunu Jeyu Jaadanu = Dhaaraa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Lamuga Bhaashaan-Tharamu Laadiri Vinna-Vaari Kabburamai Vi - Chaaramu Lpodamangga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||వినరే||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||Vinare||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2026-08-11T18:43:00Z</dcterms:created>
  <dcterms:modified xsi:type="dcterms:W3CDTF">2026-08-11T18:43:00Z</dcterms:modified>
</cp:coreProperties>
</file>