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యాత్రాలో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Yaathraalo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యాత్రాలో నే సాగుచుండ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ఒకసారి నవ్వు – ఒకసారి ఏడ్పు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Yaathraalo Ne Saaguchunda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Okasaari Navvu – Okasaari Aedpu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అయినాను క్రీస్తేసు నా తోడనుండు (2)       ||ఈ 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Ainaanu Kreesthesu Naa Thodanundu (2)        ||Ee Loka||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యాత్ర ఎంతో కఠినము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ఘోరాంధకార తుఫానులున్నవి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Yaathra Entho Katinamu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Ghoraandhakaara Thuphaanulunnavi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అభ్యంతరములు ఎన్నెన్నో ఉండు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కాయు వారెవరు రక్షించేదెవరు (2)       ||ఈ 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Abhyantharamulu Ennenno Undu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Kaayu Vaarevaru Rakshinchedevaru (2)        ||Ee Loka||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ఆశ్రయం క్రీస్తేసు ప్రభువా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నన్ను ఆదరించెదవు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Aashrayam Kreesthesu Prabhuvaa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Nannu Aadarinchedavu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ఉన్నాను విడువలేదనెడు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మధుర స్వరము విన్నాను (2)       ||ఈ 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Unnaanu Viduveledanedu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Madhura Swaramu Vinnaanu (2)        ||Ee Loka||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తోడై యుండెదవు అంతము వరకు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విడువవు అందరు విడచినను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Thodai Yundedavu Anthamu Varaku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Viduvavu Andaru Vidachinanu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బలమును నాకొసగెదవు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స్థిరముగ నుండ నీ కోరిక ఇదియే (2)       ||ఈ 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Balamunu Naakosagedavu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Sthiramuga Nunda Nee Korika Idiye (2)        ||Ee Loka||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2026-02-25T09:16:58Z</dcterms:created>
  <dcterms:modified xsi:type="dcterms:W3CDTF">2026-02-25T09:16:58Z</dcterms:modified>
</cp:coreProperties>
</file>