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వస్త్రం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Vasthram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యేసు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ఈ సంతోష వస్త్రముకై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Yesu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Ee Santhosha Vasthramukai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 వస్త్రం మాకు ధరియింపజేశావు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దుఃఖ దినములు సమాప్తపరచావు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 Vasthram Maaku Dhariyimpajesaavu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Dukha Dinamulu Samaapthaparachaavu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సంతోషం యేసు వందనం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నీవిచ్చిన ఈ సంతోష వస్త్రముకై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 Yesu Vandanam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Neevichchina Ee Santhosha Vasthramukai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స్తోత్రం ప్రతి నిత్యం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దేవా నీకే అర్పితం           ||సంతోష||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Sthothram Prathi Nithyam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Devaa Neeke Arpitham           ||Santhosha||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సుఖములు కలవు నీ సన్నిధిలో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 కలదు నీ ప్రతి మాటలో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Sukhamulu Kalavu Nee Sannidhilo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 Kaladu Nee Prathi Maatalo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విడువను ఎడబాయనని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వాగ్ధానమిచ్చి బలపరచావు (2)           ||సంతోషం||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Viduvanu Edabaayanani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Vaagdhaanamichchi Balaparachaavu (2)           ||Santhosham||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ఆనందం మాకిచ్చావు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క్రయ ధనమంతా చెల్లించావు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Aanandam Maakichchaavu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Kraya Dhanamanthaa Chellinchaavu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తెగులు నీ గుడారమును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సమీపించదని సెలవిచ్చావు (2)           ||సంతోషం||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Thegulu Nee Gudaaramunu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Sameepinchadani Selavichchaavu (2)           ||Santhosham||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2026-02-25T09:17:28Z</dcterms:created>
  <dcterms:modified xsi:type="dcterms:W3CDTF">2026-02-25T09:17:28Z</dcterms:modified>
</cp:coreProperties>
</file>