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Paadha Sannidhiki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Paadha Sannidhiki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కనుగొనుచు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నే వచ్చితిని (2)       ||నీ పాద||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Kanugonuchu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 Vachchithini (2)       ||Nee Paadha||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నిచ్చెడు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శ్రమలెల్ల తీర్చుమయ్యా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Nichchedu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Shramalella Theerchumayyaa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సిలువయే నా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హాయిగా నచ్చటుండెదను (2)       ||నీ పాద||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Siluvaye Naa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Haayigaa Nachchatundedanu(2)       ||Nee Paadha||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ప్రార్ధించుమంటివి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సంకట సమయములో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Praardhinchumantivi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Sankata Samayamulo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చూపి నను కరుణించి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ఆదరించుమయ్యా (2)       ||నీ పాద||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Choopi Nanu Karuninchi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Aadarinchumayyaa (2)       ||Nee Paadha||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2026-02-25T09:25:38Z</dcterms:created>
  <dcterms:modified xsi:type="dcterms:W3CDTF">2026-02-25T09:25:38Z</dcterms:modified>
</cp:coreProperties>
</file>