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స్తుతించినా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Sthuthinchinaa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మాటతోనే సృష్టినంతా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కలుగజేసిన పూజ్యుడా (2)             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Maatathone Srushtinanthaa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Kalugajesina Poojyudaa (2)             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స్తుతించినా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 తీర్చలేను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Sthuthinchinaa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 Theerchalenu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నీకిచ్చినా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త్యాగము మరువలేను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Neekichchinaa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Thyaagamu Maruvalenu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రాజా రాజాధి రాజువు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దేవా దేవాది దేవుడవు (2)           ||నిత్యము||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Raajaa Raajaadhi Raajuvu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Devaa Devaadi Devudavu (2)                ||Nithyam||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అంతములై యున్నవాడా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Anthamulai Yunnavaadaa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అంగలార్పును నాట్యముగా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మార్చివేసిన మా ప్రభు (2)            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Angalaarpunu Naatyamugaa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Maarchivesina Maa Prabhu (2)         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జీవమైన దేవడా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జీవమిచ్చిన నాథుడా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Jeevamaina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Jeevamichchina Naathudaa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జీవజలముల బుగ్గ యొద్దకు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నడిపిన కాపరి (2)              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Jeevajalamula Bugga Yoddaku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Nadipina Kaapari (2)             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సరిపోయినవాడా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Saripoyinavaadaa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2026-02-25T09:19:51Z</dcterms:created>
  <dcterms:modified xsi:type="dcterms:W3CDTF">2026-02-25T09:19:51Z</dcterms:modified>
</cp:coreProperties>
</file>