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పద సేవయే చాలు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Pada Sevaye Chaalu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సహనమునే ధరియింపగను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దీవెన నాకిలా దయచేయుమా            ||నీ పద||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Sahanamune Dhariyimpaganu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Deevena Naakila Dayacheyumaa           ||Nee Pada||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పద సేవయే చాలు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నాకదియే పది వేలు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Pada Sevaye Chaalu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Naakadiye Padi Velu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పద సేవయే చాలు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పద జ్ఞానము నాకిలా క్షేమము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Pada Sevaye Chaalu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Pada Gnaanamu Naakila Kshemamu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పద గానము నాకిలా ప్రాణము (2)          ||నీ పద||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Pada Gaanamu Naakila Praanamu (2)        ||Nee Pada||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నామమునే స్తుతియింపగను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వాక్యమునే ధ్యానింపగను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Naamamune Sthuthiyimpaganu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Vaakyamune Dhyaanimpaganu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రాజ్యమునే ప్రకటింపగను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దీవెన నాకిలా దయచేయుమా           ||నీ పద||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Raajyamune Prakatimpaganu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Deevena Naakila Dayacheyumaa           ||Nee Pada||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దరినే నివసింపగను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జీవమునే సాధింపగను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Darine Nivasimpaganu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Jeevamune Saadhimpaganu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సాతానును నే నెదిరింపగాను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దీవెన నాకిలా దయచేయుమా            ||నీ పద||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Saathaanunu Ne Nedirimpaganu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Deevena Naakila Dayacheyumaa           ||Nee Pada||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ప్రేమను నే చూపింపగను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త్యాగమునే నొనరింపగను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Premanu Ne Choopimpaganu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Thyaagamune Nonarimpaganu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2026-02-25T09:08:37Z</dcterms:created>
  <dcterms:modified xsi:type="dcterms:W3CDTF">2026-02-25T09:08:37Z</dcterms:modified>
</cp:coreProperties>
</file>