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పరచుము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Parachumu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పరచుము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నా యెడల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Parachumu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 Naa Yedala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సంవత్సరాలెన్నో జరుగుచున్నను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నూతనపరచుము నా సమస్తము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Samvathsaraalenno Jaruguchunnanu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Noothanaparachumu Naa Samasthamu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పాతవి గతించిపోవును – సమస్తం నూతనమగును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ఉత్సహించుచు – నీకై ఎదురు చూతును        ||నూతన||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Paathavi Gathinchipovunu – Samastham Noothanamagunu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Uthsahinchuchu – Neekai Eduru Choothunu            ||Noothana||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నీదు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ఎన్నడైన మారనిది నీదు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 Needu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Ennadaina Maaranidi Needu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దినములు గడచినా సంవత్సరాలెన్ని దొర్లినా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యెడ నీదు ప్రేమ నిత్యం నూతనమే (2)         ||పాతవి||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Dinamulu Gadachinaa Samvathsaraalenni Dorlinaa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Yeda Needu Prema Nithyam Noothame (2)         ||Paathavi||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ఉదయం నీ వాత్సల్యముతో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ఎదుర్కొందువు నీదు కరుణతో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 Nee Vaathsalyamutho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Edurkonduvu Needu Karunatho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తరములలో ఇలా సంతోషకారణముగా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నన్నిల చేసినావు నీకే స్తోత్రము (2)         ||పాతవి||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Tharamulalo Ilaa Santhoshakaaranamugaa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Nannila Chesinaavu Neeke Sthothramu (2)            ||Paathavi||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2026-02-25T09:19:26Z</dcterms:created>
  <dcterms:modified xsi:type="dcterms:W3CDTF">2026-02-25T09:19:26Z</dcterms:modified>
</cp:coreProperties>
</file>