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పూజనీయుడేసు ప్రభు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Poojaneeyudesu Prabhu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వధియించబడితివా యీ పాపికై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వందితా ప్రభు నిన్ను పూజింతును         ||పూజనీయుడేసు||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Vadhiyinchabadithivaa Yee Paapikai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Vandithaa Prabhu Ninnu Poojinthunu          ||Poojaneeyudesu||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పూజనీయుడేసు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పలునిందల నొందితివా నాకై (2)      ||పూజనీయుడేసు||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Poojaneeyudesu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Nindalu Nondithivaa Naakai (2)     ||Poojaneeyudesu||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స్వకీయులే నిందించినా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నిన్నంగీకరించక పోయినా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Swakeeyule Nindinchinaa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Ninnangeekarinchaka Poyinaa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బాధ లొందితివా నాకై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సన్నుతింతును నీ ప్రేమకై         ||పూజనీయుడేసు||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Baadha Londithivaa Naakai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Sannuthinthunu Nee Premakai          ||Poojaneeyudesu||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 మార్గము మరి జీవమై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నిత్యజీవమియ్యను వచ్చితివి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 Maargamu Mari Jeevamai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Jeevamiyyanu Vachchithivi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వంచకుడవని నిన్ను నిందించిరా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దయామయా నజరేయుడా         ||పూజనీయుడేసు||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Vanchakudavani Ninnu Nindinchiraa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Dayaamayaa Najareyudaa          ||Poojaneeyudesu||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 గోత్రపు ఓ సింహమా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ఆద్యంతరహిత దైవమా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 Gothrapu O Simhamaa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Aadyantharahitha Daivamaa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అధములు నిను సమరయుడనిరా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నాథుడా నిను బహు దూషించిరా         ||పూజనీయుడేసు||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Adhamulu Ninu Samarayudaniraa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Naathudaa Ninu Bahu Dooshinchiraa          ||Poojaneeyudesu||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నీ నామం అతి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గీతముతో నిన్నారాధింతును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 Nee Naamam Athi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Geethamutho Ninnaaraadhinthunu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2026-02-25T09:28:18Z</dcterms:created>
  <dcterms:modified xsi:type="dcterms:W3CDTF">2026-02-25T09:28:18Z</dcterms:modified>
</cp:coreProperties>
</file>