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పరమాశీర్వాదము కోరి పరలోక పితా అరుదెంచితిమి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Paramaasheervaadamu Kori Paraloka Pithaa Arudenchithimi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పరమాశీర్వాదము కోరి - పరలోక పితా అరుదెంచితిమి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Paramaasheervaadamu Kori - Paraloka Pithaa Arudenchithimi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తండ్రీ యోగ్యతలేని మాకు నేడే దయచేయుము నీశక్తి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హృదయముల ఖాళీజేసి (2) పరలోక పితా అరుదెంచితిమి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Thandree Yogyathaleni Maaku Nede Dayacheyumu Neeshakthi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Hrudayamula Khaaleejesi (2) Paraloka Pithaa Arudenchithimi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ఎన్నెన్నో పాపాలు జేసి అపరాధమున సిగ్గునొంది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మాదు శిరములను వాల్చి - పరలోక పితా అరుదెంచితిమి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Ennenno Paapaalu Jesi Aparaadhamuna Siggunondi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Maadu Shiramulanu Vaalchi - Paraloka Pithaa Arudenchithimi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బలవంతుడవు నీవే యేసు ప్రభువా సర్వశక్తియు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నిన్నే సదా స్తుతియించెదము - పరలోక పితా అరుదెంచితిమి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Balavanthudavu Neeve Yesu Prabhuvaa Sarvashakthiyu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Ninne Sadaa Sthuthiyinchedamu - Paraloka Pithaa Arudenchithimi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ఇలలో శ్రమలనోర్చిన ప్రేమ అదే ప్రేమ కోరియున్నాము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దాసులను మరువకుము - పరలోక పితా అరుదెంచితిమి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Ilalo Shramalanorchina Prema Ade Prema Koriyunnaamu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Daasulanu Maruvakumu - Paraloka Pithaa Arudenchithimi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2026-08-11T18:50:51Z</dcterms:created>
  <dcterms:modified xsi:type="dcterms:W3CDTF">2026-08-11T18:50:51Z</dcterms:modified>
</cp:coreProperties>
</file>