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Kaaryamul Cheyunu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కార్యముల్ చేయును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అద్భుతములతో నిన్ను నడుపును – ప్రార్థించుమా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Kaaryamul Cheyunu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Adbhuthamulatho Ninnu Nadupunu – Praarthinchumaa Nithyamu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 నీ భారము సమర్పించుమా ప్రభుకు (2)        ||ఆశ్చర్య||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 Nee Bhaaramu Samarpinchumaa Prabhuku (2)        ||Aascharya||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రాత్రంతా వాలా వేసినా ఫలితమేమి రాలేదుగా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చిన్న మాట చెప్పగా వలలు నిండెను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Raathranthaa Vala Vesinaa Phalithamemi Raaledugaa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Chinna Maata Cheppaga Valalu Nindenu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జాలరుల మదిలో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పనిలో ఆశ్చర్యమే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Jaalarula Madilo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Panilo Aascharyame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జయము నీకే – రాజువు నీవేగా (2)        ||ఆశ్చర్య||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Jayamu Neeke – Raajuvu Neevegaa (2)        ||Aascharya||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కనులతో చూసేవి ఉండలేవు చిరకాలం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మాట నిలుచును తరతరాలు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Kanulatho Choosevi Undalevu Chirakaalam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Maata Niluchunu Tharatharaalu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తండ్రిలా పోషించి దీవించును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తల్లిలా ఆదరించి ప్రేమించును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Thandrilaa Poshinchi Deevinchunu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Thallilaa Aadarinchi Preminchunu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జయము నీకే – రాజువు నీవేగా (2)        ||ఆశ్చర్య||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Jayamu Neeke – Raajuvu Neevegaa (2)        ||Aascharya||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2026-02-25T09:26:43Z</dcterms:created>
  <dcterms:modified xsi:type="dcterms:W3CDTF">2026-02-25T09:26:43Z</dcterms:modified>
</cp:coreProperties>
</file>