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తెరువబడియున్నది కృపద్వారము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Theruvabadiyunnadi Krupadvaaramu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ద్వారము మూయబడు త్వరపడుమా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Dvaaramu Mooyabadu Thvarapadumaa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వెళ్ళగోరియున్న సిద్ధపడవలెను - యేసు రక్తమందు శుద్ధకావలెను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ఘనముగ మీరు ప్రవేశింపవలెను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Vellagoriyunna Siddhapadavalenu - Yesu Rakthamandu Shuddhakaavalenu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Ghanamuga Meeru Praveshimpavalenu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తండ్రి యొక్క పూర్ణ సంకల్పమిదే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Thandri Yokka Poorna Sangkalpamide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తెరువబడియున్నది కృపద్వారము - త్వరపడి రమ్మని పిలిచె నేసు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Theruvabadiyunnadi Krupadvaaramu - Thvarapadi Rammani Piliche Nesu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ఎవరును నశియింప వలదని - ఓరిమి ప్రభువు వహియించును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మారు మనస్సును పొందు సమయమిదే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Evarunu Nashiyimpa Valadani - Orimi Prabhuvu Vahiyinchunu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Maaru Manassunu Pondu Samayamide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మక్కువతో ప్రభువు పిలుచుచున్నాడు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Makkuvatho Prabhuvu Piluchuchunnaadu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ద్వారము తెరువబడియుండగ - దయచూపి నిన్ను రమ్మనె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దీనిని నీవు అంగీకరించిన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Dvaaramu Theruvabadiyundaga - Dayachoopi Ninnu Rammane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Deenini Neevu Anggeekarinchina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దీవెనలు పొందెదవు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Deevenalu Pondedavu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రాత్రి గడచిపోయి పగలాయెను - అతిక్రమములను వీడుమనె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 సూర్యుండు ఉదయించును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Raathri Gadachipoyi Pagalaayenu - Athikramamulanu Veedumane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 Sooryundu Udayinchunu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భీతిని విడచి సిద్ధపడుము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Bheethini Vidachi Siddhapadumu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అర్థ రాత్రి వేళ గొప్ప సందడాయెను - అదిగో పెండ్లి కుమారుండు వచ్చెననియు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సిద్ధముగానున్న వారే వెళ్ళెదరుగా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Artha Raathri Vela Goppa Sandadaayenu - Adigo Pendli Kumaarundu Vachchenaniyu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Siddhamugaanunna Vaare Velledarugaa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2026-08-11T18:49:49Z</dcterms:created>
  <dcterms:modified xsi:type="dcterms:W3CDTF">2026-08-11T18:49:49Z</dcterms:modified>
</cp:coreProperties>
</file>