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Him, Praise Him!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our blessed Redeemer!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our sins He suffered,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bled, and died;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our Rock,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of eternal salvation,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Him! Hail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the Crucified.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Sound His praises!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who bore our sorrows,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unbounded, wonderful,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and strong: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of His excellent greatness;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in joyful song!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our blessed Redeemer!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Heav'nly portals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Loud with hosannas ring!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our blessed Redeemer!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Savior, reigneth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and ever;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Crown Him! Crown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Prophet, and Priest, and King!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is coming!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the world victorious,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Pow'r and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the Lord belong: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of His excellent greatness;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in joyful song!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oh earth,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wonderful love proclaim!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Him! Hail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 archangels in glory;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and honor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His holy Name!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Shepherd,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will guard His children,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arms He carries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 all day long: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of His excellent greatness;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Him! Praise Him!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in joyful song!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2026-08-24T07:35:05Z</dcterms:created>
  <dcterms:modified xsi:type="dcterms:W3CDTF">2026-08-24T07:35:05Z</dcterms:modified>
</cp:coreProperties>
</file>