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 సాగి పొమ్ము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 Saagi Pommu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కొనసాగిపోదువు                ||సాగి||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Konasaagipoduvu                ||Saagi||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 పోరాటంలో విజయ జీవితం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విజయుడేసు సన్నిధిలో మనకు దొరుకును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 Poraatamlo Vijaya Jeevitham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Vijayudesu Sannidhilo Manaku Dorukunu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విలువైన ఆత్మతో బలము నొందుము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 లోకం ఎదురాడిన పడక నిలుతువు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Viluvaina Aathmatho Balamu Nondumu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 Lokameduraadina Padaka Niluthuvu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పడిపోక నిలుతువు                 ||సాగి||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Padipoka Niluthuvu          ||Saagi||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సాగి సాగి పొమ్ము నీవు ఆగిపోక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యేసుతోనే కడవరకు పరముదాక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Saagi Saagi Pommu Neevu Aagipoka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Yesuthone Kadavaraku Paramu Daaka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యేసయ్యతోనే కడవరకు పరముదాక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వెనుతిరిగి చూడక వెనుకంజ వేయక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Yesayyathone Kadavaraku Paramu Daaka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Venu Thirigi Choodaka Venukanja Veyaka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విశ్వాసకర్త అయిన యేసు వైపు చూడుమా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హృదయమా          ||సాగి||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Vishwaasakartha Aina Yesu Vaipu Choodumaa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Hrudayamaa           ||Saagi||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ఇశ్రాయేలు యాత్రలో ఎర్ర సముద్రం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ఇబ్బంది కలిగినే ఎదురు నిలువగా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Ishraayelu Yaathralo Erra Samudram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Ibbandi Kaligene Eduru Niluvagaa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ఇమ్మానుయేలు నీకు తోడుండగా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విడిపోయి త్రోవనిచ్చే ఎంతో వింతగా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Immaanuyelu Neeku Thodundagaa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Vidipoyi Throvanichche Entho Vinthagaa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ఎంతో వింతగా              ||సాగి||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Entho Vinthagaa              ||Saagi||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పాపమందు నిలచిన పడిపోదువు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పరలోక యాత్రలో సాగకుందువు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Paapamandu Nilachina Padipoduvu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Paraloka Yaathralo Saagakunduvu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సిలువ చెంత నీవు నిలిచినా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నిత్య జీవ మార్గమందు సాగిపోదువు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Siluva Chentha Neevu Nilichinaa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Nithya Jeeva Maargamandu Saagipoduvu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2026-02-25T09:21:43Z</dcterms:created>
  <dcterms:modified xsi:type="dcterms:W3CDTF">2026-02-25T09:21:43Z</dcterms:modified>
</cp:coreProperties>
</file>