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కరుణాయుతంబౌ కార్యములు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Karunaayuthambau Kaaryamulu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కజుణాయుతం బౌకార్యములు - కనబడవలెగాదా మనలో - అనవరతము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బ్రతుకు = అంకితమగునటు - నలవరచుకొనగ ||కలుణా||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Kajunaayuthan Baukaaryamulu - Kanabadavalegaadaa Manalo - Anavarathamu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Brathuku = Angkithamagunatu - Nalavarachukonaga ||Kalunaa||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పొరుగవాని ప్రేమింతము మనము - కొరతలన్ని యిక దీరును మనకు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తరుగుపడ్డదా గుణమది మనలో = త్వరితగతిని సవరించుకొందమిక ||కలుణా||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Porugavaani Preminthamu Manamu - Korathalanni Yika Deerunu Manaku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Tharugupaddadaa Gunamadi Manalo = Thvarithagathini Savarinchukondamika ||Kalunaa||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కుంటి గ్రుడ్డి కుష్టు రోగులెందరో - కంఠమెత్తి ఘోషించుచు నుండ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ఇంటగుడిచి సుఖియించుట న్యాయమ = వంటబట్టదది స్వార్థ పరత్వము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Kunti Gruddi Kushtu Rogulendaro - Kanthameththi Ghoshinchuchu Nunda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Intagudichi Sukhiyinchuta Nyaayama = Vantabattadadi Svaartha Parathvamu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కాపురంబు మనది - దండిప్రభుడు దయచేసెను మనకది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ఓడలు = ముండ్ల కిరీటము ముందు బెట్టుకొని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Kaapurambu Manadi - Dandiprabhudu Dayachesenu Manakadi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Odalu = Mundla Kireetamu Mundu Bettukoni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మనుజులందు గలవు రెండు తెగలు - వినుము పుచ్చుకొనెడువారి దొక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తెగ - మనసు దీర నిచ్చువారిదొక తెగ = గనుమ మనస నీవెందుగలవొ యిక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Manujulandu Galavu Rendu Thegalu - Vinumu Puchchukoneduvaari Doka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Thega - Manasu Deera Nichchuvaaridoka Thega = Ganuma Manasa Neevendugalavo Yika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_కజుణ రసము మాకుప్రభువా - కలుగను కృప నిమ్మా యెపుడు - అరమర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లేకను అన్ని సమయముల = నందర ప్రేమను జూడగ నడుపుమ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_Kajuna Rasamu Maakuprabhuvaa - Kaluganu Krupa Nimmaa Yepudu - Aramara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Lekanu Anni Samayamula = Nandara Premanu Joodaga Nadupuma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2026-08-11T18:44:41Z</dcterms:created>
  <dcterms:modified xsi:type="dcterms:W3CDTF">2026-08-11T18:44:41Z</dcterms:modified>
</cp:coreProperties>
</file>