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నన్ను ప్రేమించినావు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Nannu Preminchinaavu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తెలిసి – నన్ను ప్రేమింప నీ-కున్న కారణమేమో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యన్నా తెలియదు చిత్రము (2)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Thelisi – Nannu Premimpa Nee-kunna Kaaranamemo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Yannaa Theliyadhu Chithramu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వంటి నరుడొకడు – నన్ను ప్రేమించిన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వలన ఫలము కోరు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Vanti Narudokadu – Nannu Preminchina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Valana Phalamu Koru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– నీవంటి పుణ్యునికి – నా వంటి పాపితో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కేవలంబేమీ లేక (2)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– Neevanti Punyuniki – Naa Vanti Paapitho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Kevalambemee Leka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నన్ను ప్రేమించినావు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పాపినైన – నన్ను ప్రేమించినావు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Nannu Preminchinaavu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Paapinaina Nannu Preminchinaavu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ప్రేమింప మా-నవ రూపమెత్తి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దా-నముగా జీవము సిలువపై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Premimpa Maa-nava Roopametthi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Daa-namugaa Jeevamu Silvapai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ఇచ్చి – కన్న తల్లిదండ్రుల – అన్నదమ్ముల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మించిన ప్రేమతో (2)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Ichchi – Kanna Thalli Dhandrula – Annadhammula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Kannaa Minchina Prematho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గర్భమున నే – ధరియింపబడి నపుడే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దురుతుండనై యుంటిని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Garbhamuna Ne – Dhariyimpabadi Napude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Dhurithundanai Yuntini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– వల్ల జేయబడెడు – నెల్ల కార్యము లెప్పు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డేహ్యంబులై యుండగ (2)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– Valla Jeyabadedu – Nella kaaryamu Leppu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Dehyambulai Yundaga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నాలో పుట్ట – దంచు నీ విరిగి 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మించ ప్రేమించి-నావు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Naalo Putta – Dhanchu Nee Verigi 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Mincha Preminchi-naavu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– యెంచ శక్యముగాని – మంచి నాలో బెంచ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నెంచి ప్రేమించినావు (2)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– Yencha Shakyamugaani – Manchi Naalo Bencha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Nenchi Preminchinaavu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ప్రేమింప నీ-కున్న కష్టములన్ని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మున్నై తెలిసియుంటివి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Premimpa Nee-kunna Kashtamulanni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Munnai Thelisiyuntivi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2026-02-25T09:15:08Z</dcterms:created>
  <dcterms:modified xsi:type="dcterms:W3CDTF">2026-02-25T09:15:08Z</dcterms:modified>
</cp:coreProperties>
</file>