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రారే మన యేసు స్వామిని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Raare Mana Yesu Swaamini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అతులిత మోక్షో – న్నత గుణగణుడట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కుతలంబున స-ద్గతి రహితంబగు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Athulitha Moksho – nnatha Gunaganudata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Kuthalambuna Sa-dgathi Rahithambagu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పతితుల గావను – మృతుడైనాడట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పుణ్య తను – క్షత శోణితమును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Pathithula Gaavanu – Mruthudainaadata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Punya Thanu – Kshatha Shonithamunu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వ్రతముగ సిలువను నతఁడొసంగెనట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మృతిని జయించుచు బ్రతికి లేచెనట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Vrathamuga Siluvanu Nathadosangenata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Mruthini Jayinchuchu Brathiki Lechenata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మతి నమ్మిన మన గతి యితడేనట          ||రారే||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Mathi Nammina Mana Gathi Yithadenata         ||Raare||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తుదలేని మహిమ వాడట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తను గొల్చు సాధు – హృదయుల సొమ్ము మూటట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Thudaleni Mahima Vaadata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Thanu Golchu Saadhu – Hrudayula Sommu Mootata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చెదరిన గొర్రెల – వెదక వచ్చెనట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చిదురుపలగు జన హృదయములన్నిట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Chedarina Gorrela – Vedaka Vachchenata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Chidurupalagu Jana Hrudayamulannita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బదిలముగా నె-మ్మది నిడువాడట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నదితట మఠ జన వదనముల స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Badilamugaa Ne-mmadi Niduvaadata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Nadithata Mata Jana Vadanamula Sa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మ్మద శుభవార్తను – బలికినవాడట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సదయత సంధుల – కక్షుల నిడెనట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mmada Shubhavaarthanu – Balikinavaadata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Sadayatha Sandhula – Kakshula Nidenata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వెదకి బధిరులకు – వీనులొసగె నట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సదమల మోక్ష ప్రభుడగు విభుడట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Vedaki Badhirulaku – Veenulosage Nata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Sadamala Moksha Prabhudagu Vibhudata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యిదిగో మనకిత డేలినవాడట       ||రారే||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Yidigo Manakitha Delinavaadata        ||Raare||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రారే మన యేసు స్వామిని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జూతము కోర్కె – లూర ప్రియులారా పేర్మిని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Raare Mana Yesu Swaamini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Joothamu Korke – Loora Priyulaaraa Permini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గూరిమి భక్తుల జేరువ విందట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భూరిద యామృత సారము లొలికెడు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Goorimi Bhakthula Jeruva Vindata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Bhoorida Yaamrutha Saaramu Lolikedu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చారు కటాక్ష వి – శాలేక్షనుడట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నారకులగు నర – నారీ జనులకు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Chaaru Kataaksha Vi – shaalekshanudata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Naarakulagu Nara – Naaree Janulaku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దారక మొసగను దానే పిలుచునట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దారుణ పాప మ-హారణ్యమునకు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Daaraka Mosaganu Daane Pilachunata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Daaruna Paapa Ma-haaranyamunaku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గారు చిచ్చు గతి గన్పడువాడట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 దరిద్రత గూల్చెడి వాడట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Gaaru Chichchu Gathi Ganpaduvaadata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 Daridratha Goolchedi Vaadata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సారంబగు తన సభకు మకుటమాట         ||రారే||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Saarambagu Thana Sabhaku Makutamata         ||Raare||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పతిత పావనమౌ వేల్పట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అనాది దేవ సుతుడై – ఇల జేరినాడట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Pathitha Paavanamou Velpata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Anaadi Deva Suthudai – Ila Jerinaadata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సతతము కడు దురి – తతమోయుతమగు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దేశమునకు – హిత భాస్కరుడట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Sathathamu Kadu Duri – Thathamoyuthamagu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Deshamunaku – Hitha Bhaaskarudata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2026-02-25T09:25:46Z</dcterms:created>
  <dcterms:modified xsi:type="dcterms:W3CDTF">2026-02-25T09:25:46Z</dcterms:modified>
</cp:coreProperties>
</file>