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సముఖం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Samukham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ప్రభువా- నీ సముఖమునందు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 - కలదు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Prabhuvaa- Nee Samukhamunandu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 - Kaladu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సదా - పాడెదన్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ఊబిలో - నేనుండగ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Sadaa - Paadedan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- నన్నాకర్షించితివే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కల్వారి రక్తముతో - శుద్ధిచేసి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రక్షించి పరిశుద్ధులతో - నిల్పి ||ప్రభువా||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సముద్ర- తరంగములవలె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శోధనలెన్నో - ఎదురైనను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కర్తచే - ఆదరించి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కృపలో - భద్రపరచి ||ప్రభువా||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 సీయోన్ని - తలంచగా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ఉప్పొంగుచున్న హృదయంబుతో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 - మానందమాని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ప్రియునితో నేను పాడెదను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2026-08-11T18:38:26Z</dcterms:created>
  <dcterms:modified xsi:type="dcterms:W3CDTF">2026-08-11T18:38:26Z</dcterms:modified>
</cp:coreProperties>
</file>