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 want to go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 want to go to heaven – clap your hands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 want to accept Jesus stand up all – clap your hands (3)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 happy with the saviour take your seat – clap your hands(3)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2026-08-24T10:17:23Z</dcterms:created>
  <dcterms:modified xsi:type="dcterms:W3CDTF">2026-08-24T10:17:23Z</dcterms:modified>
</cp:coreProperties>
</file>