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Battle Hymn of the Church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our Hero, born of woman,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Crush the serpent with His heel,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God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sounded forth the trumpet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shall never call retreat;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sifting out the hearts of 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His judgment seat;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be swift, my soul, to answer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jubilant, my feet;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Mine eyes have seen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coming of the Lord,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beauty of the lilies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was born across the sea,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glory in His bosom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transfigures you and me: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He died to make men holy,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live to make men free;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God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coming like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morning on the wave,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Wisdom to the mighty,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Honor to the brave;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the world shall be His footstool,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soul of wrong His slave,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trampling out the vintage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grapes of wrath are stored;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hath loosed the fateful lightning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His terrible swift sword;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Glory! Glory!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is marching on!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 have breath'd the fiery Gospel...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in My Son's blood did seal";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"As I deal with My Annointed,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with you My grace shall deal";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2026-08-24T07:33:17Z</dcterms:created>
  <dcterms:modified xsi:type="dcterms:W3CDTF">2026-08-24T07:33:17Z</dcterms:modified>
</cp:coreProperties>
</file>