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సర్వం నా కోట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Sarvam Naa Kota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సర్వం నా కోట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దుర్గం నీవే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Sarvam Naa Kota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Durgam Neeve Neeve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ఆశ్రయము నా బలము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ఊపిరి నీవే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Aashrayamu Naa Balamu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Oppiri Neeve Neeve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బాధలలో నన్నాదరించి – నాకాశ్రయమైనావు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శోధనలో నన్నాదుకొని – నా తల పైకెత్తావు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Baadhalalo Nannaadarinchi – Naakaashrayamainaavu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Shodhanalo Nannaadukoni – Naa Thala Paiketthaavu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నేను విడువను దేవా – నా జీవిత కాలమంతా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భారమంతా నీపై వేసి – నే నడిచెదను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Nenu Viduvanu Devaa – Naa Jeevith Kaalamanthaa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Bhaaramanthaa Neepai Vesi – Ne Nadichedanu Devaa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నడిచెదను – నే నడిచెదను – నే నడిచెదను దేవా (2)    ||బాధలలో||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Nadichedanu – Ne Nadichedanu – Ne Nadichedanu Devaa (2)     ||Baadhalalo||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2026-02-25T09:15:44Z</dcterms:created>
  <dcterms:modified xsi:type="dcterms:W3CDTF">2026-02-25T09:15:44Z</dcterms:modified>
</cp:coreProperties>
</file>