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ఆత్మలను సంపాదింపం నగు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Aathmalanu Sampaadimpan Nagu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ఆత్మలను సంపాదింపం నగు - ఆత్మ బలమున నిది చేయనగు = ఆత్మ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సంపాదనముకన్న - నక్షయానందము లేదన్న - యాత్మలను వెదకి రక్షింప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Aathmalanu Sampaadimpan Nagu - Aathma Balamuna Nidi Cheyanagu = Aathma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Sampaadanamukanna - Nakshayaanandamu Ledanna - Yaathmalanu Vedaki Rakshimpa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నాత్మల కాపరి యాన తిడి ||నాత్మలను||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_ధనముకన్న నాత్మ సంపా - దనము మేలౌ దాని సంపా = దనముం గోరి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Naathmala Kaapari Yaana Thidi ||Naathmalanu||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_Dhanamukanna Naathma Sampaa - Danamu Melau Daani Sampaa = Danamun Gori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రక్షకుండు - ధారపోసెను దన రక్తంబు ||నాత్మలను||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క్షణక్షణము నెందజో నశింప - నీవు సుఖింప = అణంకువతో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Rakshakundu - Dhaaraposenu Dana Rakthambu ||Naathmalanu||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Kshanakshanamu Nendajo Nashimpa - Neevu Sukhimpa = Anangkuvatho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ననుదిన మొక యాత్మ - నైన రక్షింపంగ దయ రాదా || యాత్మలను||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Nanudina Moka Yaathma - Naina Rakshimpangga Daya Raadaa || Yaathmalanu||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పరుల యాత్మ విమోచనంబు - ప్రభువు కోరు బహుమానంబు = పరదుం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దౌ క్రీస్తును నీవెట్లు - వట్టి చేతులతో దర్శింతు ||నాత్మలను||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Parula Yaathma Vimochanambu - Prabhuvu Koru Bahumaanambu = Paradun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Dau Kreesthunu Neevetlu - Vatti Chethulatho Darshinthu ||Naathmalanu||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నీతిమార్గము ననుసరింప - నిత్యమును జక్కంగ వర్తింపం = పాతకులం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'ద్రిప్పెడు సద్భక్తుల్‌ - జ్యోతులట్లు బ్రకాశించెద రింక ||నాత్మలను||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Neethimaargamu Nanusarimpa - Nithyamunu Jakkangga Varthimpan = Paathakulan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'Drippedu Sadbhakthul - Jyothulatlu Brakaashincheda Ringka ||Naathmalanu||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జీతనాతంబులు లేవని - సిగ్గుపడకు మిది కాదని = ప్రీతితో నాత్మలను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గడింప - నీతి మహిమ మకుటంబులునౌ ||నాత్మలను||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Jeethanaathambulu Levani - Siggupadaku Midi Kaadani = Preethitho Naathmalanu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Gadimpa - Neethi Mahima Makutambulunau ||Naathmalanu||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 యమూల్య తరుణంబుల - నీ ప్రశస్తదానంబుల = వేయియేల నీ సర్వంబు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విభుని సేవకు నీ వర్పించు ||మాత్మలను||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 Yamoolya Tharunambula - Nee Prashasthadaanambula = Veyiyela Nee Sarvambu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Vibhuni Sevaku Nee Varpinchu ||Maathmalanu||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2026-08-11T18:37:35Z</dcterms:created>
  <dcterms:modified xsi:type="dcterms:W3CDTF">2026-08-11T18:37:35Z</dcterms:modified>
</cp:coreProperties>
</file>