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దేవుడ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Devuda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దేవుడ నీవే – మా మంచి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 ఆశ్రయపురము – నీవే మెస్సయ్యా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Devuda Neeve – Maa Manchi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 Aashrayapuramu – Neeve Messayyaa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ప్రేమించుటకు – క్షమియించుటకు – రక్షించుటకు – అర్హుడవు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....... యేసయ్యా .......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Premanchutaku – Kshamiyinchutaku – Rakshinchutaku – Arhudavu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....... Yesayyaa .......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నలువది సంవత్సరములు – మా పితరులన్ నడిపిన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అరణ్యమార్గమైన అన్నీ నీవైనావు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Naluvadi Sanvathsaramulu – Maa Pitharulan Nadipina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Aranyamaargamaina Annee Neevainaavu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జీవాహారమై ఆకలితీర్చావు – కదిలేబండవై దాహముతీర్చావు (2)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Jeevaahaaramai Aakalitheerchaavu – Kadilebandavai Daahamutheerchaavu (2)        ||Ye||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ఇత్తడి సర్పమువోలె – పైకెత్తబడినావు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చూచిన వారు – ఆనాడు బ్రతికారు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Iththadi Sarpamuvole – Paikeththabadinaavu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Choochina Vaaru – Aanaadu Brathikaaru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వ్రేలాడే నీ దరిచేరిన – జనులందరూ నేడు నిత్యము బ్రతుకుదురు (2)        ||యే||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Vrelaade Nee Daricherina – Janulandaroo Nedu Nithyamu Brathukuduru (2)        ||Ye||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2026-08-24T10:17:42Z</dcterms:created>
  <dcterms:modified xsi:type="dcterms:W3CDTF">2026-08-24T10:17:42Z</dcterms:modified>
</cp:coreProperties>
</file>