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 స్తుతింతున్  నాకాలోచన కర్తయగు దేవుని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 Sthuthinthun  Naakaalochana Karthayagu Devuni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-  స్తుతింతున్  (1) -  నాకాలోచన కర్తయగు దేవుని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-  Sthuthinthun  (1) -  Naakaalochana Karthayagu Devuni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రాత్రివేలలో - నా -  అంతరింద్రియములు నాకు నేర్పున్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Raathrivelalo - Naa -  Antharindriyamulu Naaku Nerpun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నాదు స్వాస్థ్య పానీయ భాగము - నా యెహోవా నీవే కాపాడెదవు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మనోహర స్థలములలో పాలుకల్గెను - స్తుతింతున్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Naadu Svaasthya Paaneeya Bhaagamu - Naa Yehovaa Neeve Kaapaadedavu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Manohara Sthalamulalo Paalukalgenu - Sthuthinthun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శ్రేష్టమైన స్వాస్థ్యము నాకు కల్గెను - సదా కాలము యెహోవాయందు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గురిని నిల్పుచున్నాను గాన నేను - స్తుతింతున్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Shreshtamaina Svaasthyamu Naaku Kalgenu - Sadaa Kaalamu Yehovaayandu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Gurini Nilpuchunnaanu Gaana Nenu - Sthuthinthun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కుడి పార్శ్వమందాయన యున్నాడు - గాన కదల్చబడలేను ఎన్నడు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అందుచే నా హృదయ మానందించును - స్తుతింతున్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Kudi Paarshvamandaayana Yunnaadu - Gaana Kadalchabadalenu 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Anduche Naa Hrudaya Maanandinchunu - Sthuthinthun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శరీరము సురక్షితంబుగా - నివసించుచున్నది ఏలననగా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పరిశుద్ధుని కుళ్ళు పట్టనియ్యవు - స్తుతింతున్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Shareeramu Surakshithambugaa - Nivasinchuchunnadi Elananagaa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Parishuddhani Kullu Pattaniyyavu - Sthuthinthun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జీవముగల నీ మార్గమును - నీవు నాకిల తెలియ జేసెదవు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నీవే నా క్షేమాధారమని నిన్ను - స్తుతింతున్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Jeevamugala Nee Maargamunu - Neevu Naakila Theliya Jesedavu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Neeve Naa Kshemaadhaaramani Ninnu - Sthuthinthun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సర్వోన్నతుడా నీ సన్నిధిలో - సంపూర్ణ సంతోష మెంతో గలదు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కుడిచేతిలో నిత్యసుఖములు గలవు - స్తుతింతున్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Sarvonnathudaa Nee Sannidhilo - Sampoorna Santhosha Mentho 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Kudichethilo Nithyasukhamulu Galavu - Sthuthinthun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2026-08-11T18:47:18Z</dcterms:created>
  <dcterms:modified xsi:type="dcterms:W3CDTF">2026-08-11T18:47:18Z</dcterms:modified>
</cp:coreProperties>
</file>