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కంటి రెప్పలా నను కాయుచున్న దేవా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Kanti Reppalaa Nanu Kaayuchunna Devaa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కంటి రెప్పలా నను కాయుచున్న దేవా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Kanti Reppalaa Nanu Kaayuchunna Devaa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 వేళలా కాపాడుచున్న దేవా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 Velalaa Kaapaaduchunna Devaa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కాచిన కాపాడిన యేసయ్యా వందనం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Kaachina Kaapaadina Yesayyaa Vandanam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వందనం వందనం యేసయ్యా వందనం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Vandanam Vandanam Yesayyaa Vandanam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వందనం వందనం యేసయ్యా వందనం (2)     ||కంటి రెప్పలా||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Vandanam Vandanam Yesayyaa Vandanam (2) ||Kanti Reppalaa||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నా ప్రాణమునకు నెమ్మదినిచ్చావు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Naa Praanamunaku Nemmadinichchaavu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ప్రార్థనలను ఆలకించుచున్నావు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Praarthanalanu Aalakinchuchunnaavu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కృపా క్షేమమును దయచేయుచున్నావు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Krupaa Kshemamunu Dayacheyuchunnaavu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కునుకక నిత్యము కాపాడుచున్నావు (2)     ||వందనం||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Kunukaka Nithyamu Kaapaaduchunnaavu (2) ||Vandanam||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నా స్థానములో మరణించినావు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Naa Sthaanamulo Maraninchinaavu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కౌగిలిలో దాచియుంచావు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Kougililo Daachiyunchaavu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ఊహకు మించి ఆశీర్వదించావు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Oohaku Minchi Aasheervadinchaavu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సన్నిధిలో నిలబెట్టుకున్నావు (2)     ||వందనం||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Sannidhilo Nilabettukunnaavu (2) ||Vandanam||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2026-10-21T05:39:53Z</dcterms:created>
  <dcterms:modified xsi:type="dcterms:W3CDTF">2026-10-21T05:39:53Z</dcterms:modified>
</cp:coreProperties>
</file>