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ప్రార్థించెదము దైవ పుత్రుని నామమందు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Praarthinchedamu Daiva Puthruni Naamamandu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ఘనముగా చెరలో పౌలు పేతురు గాంచె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Ghanamugaa Cheralo Paulu Pethuru Gaanche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ఊహించువా టన్నిటి కంటె - సాహసకార్య ములు ఎన్నో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ఊహకు మించె నగ్నిగుండములో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Oohinchuvaa Tanniti Kante - Saahasakaarya Mulu Enno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Oohaku Minche Nagnigundamulo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ఆహాహా నలుగురు తిరుగుచునుండిరి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Aahaahaa Naluguru Thiruguchunundiri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నా నిమిత్తము జనులు నిన్ను - కాని మాటలెల్ల పలుకునపుడు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నిన్ను శపించి హింసించిన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Naa Nimiththamu Janulu Ninnu - Kaani Maatalella Palukunapudu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Ninnu Shapinchi Hinsinchina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కన్నులెత్తి ప్రార్థించి దీవించుమనె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Kannuleththi Praarthinchi Deevinchumane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నిశ్చయముగా నేను నిన్ను - ఆశీర్వదింతు నని పల్కె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నిశ్చయముగ నభివృద్ది జేసి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Nishchayamugaa Nenu Ninnu - Aasheervadinthu Nani Palke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Nishchayamuga Nabhivruddi Jesi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శాశ్వతముగా తోడై యుందు ననే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Shaashvathamugaa Thodai Yundu Nane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ఎన్ని శోధనలు - వచ్చిన పెన్నుగా - ప్రార్ధించు ప్రభుని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కన్నతండ్రి నిన్ను విడువడు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Enni Shodhanalu - Vachchina Pennugaa - Praardhinchu Prabhuni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Kannathandri Ninnu Viduvadu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సన్నుతించి పాడు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Sannuthinchi Paadu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ప్రార్థించెదము - దైవ పుత్రుని నామమందు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Praarthinchedamu - Daiva Puthruni Naamamandu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అడుగుడి మీకు నిత్తుననెన్ - వెదకుడి మీకు దొరకుదును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మదిని నమ్మి మీరు తట్టినచో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Adugudi Meeku Niththunanen - Vedakudi Meeku Dorakudunu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Madini Nammi Meeru Thattinacho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ముదమున తలుపు తీయుదుననె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Mudamuna Thalupu Theeyudunane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గూఢమైన - సంగతులిలన్ గాఢమై - నీవు - గ్రహింపలేని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వేడిన పొందెద విలలో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Goodhamaina - Sanggathulilan Gaadhamai - Neevu - Grahimpaleni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Vedina Pondeda Vilalo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దండిగ దాని యేలు పొందెనహా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Dandiga Daani Yelu Pondenahaa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ఇదివరకు మీరేమిలయున్ - నాదు పేరట అడుగ లేదనెన్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మీదు సంతోషము ఇలలో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Idivaraku Meeremilayun - Naadu Perata Aduga Ledanen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Meedu Santhoshamu Ilalo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అధికమగును పొందిరి శిష్యులు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Adhikamagunu Pondiri Shishyulu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మనలో కార్య సాధకమైన తనశక్తి - చొప్పున క్రీస్తు చేయున్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మనమడిగినవాటి కంటే ఎంతో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Manalo Kaarya Saadhakamaina Thanashakthi - Choppuna Kreesthu Cheyun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Manamadiginavaati Kante Entho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2026-08-11T18:50:48Z</dcterms:created>
  <dcterms:modified xsi:type="dcterms:W3CDTF">2026-08-11T18:50:48Z</dcterms:modified>
</cp:coreProperties>
</file>