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చిన్ని గొఱ్ఱెపిల్లలా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Chinni Gorrepillalaa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చిన్ని గొఱ్ఱెపిల్లలా నే గంతులేసెదన్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Chinni Gorrepillalaa Ne Ganthulesedan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 కొరకై నే పాట పాడెదన్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 Korakai Ne Paata Paadedan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ఉత్తముడు యేసు నిత్యం పాడెదన్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Utthamudu Yesu Nithyam Paadedan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శక్తిమంతుడేసు నిత్యం పాడెదన్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Sahakthimanthudesu Nithyam Paadedan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కాయువాడని నిత్యం పాడెదన్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Kaayuvaadani Nithyam Paadedan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మోయువాడని నిత్యం పాడెదన్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Moyuvaadani Nithyam Paadedan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సర్వస్వం తానని నిత్యం పాడెదన్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Sarvasvam Thaanani Nithyam Paadedan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తను లేకుంటే లేనని నిత్యం పాడెదన్     ||చిన్ని||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Thanu Lekunte Lenani Nithyam Paadedan     ||Chinni||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హృదయంలో యేసు వచ్చేశాడుగా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Hrudayamlo Yesu Vachchesaadugaa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సంతోషం నాకు ఇచ్చేశాడుగా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Santhosham Naaku Ichchesaadugaa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భుజాలపై మోసి ముద్దాడునుగా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Bhujaalapai Mosi Muddhaadunugaa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అపాయము నుండి కాపాడుకొనేగా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Apaayamu Nundi Kaapaadukonegaa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ఇక అనునిత్యం యేసు నాతోనేగా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Ika Anu Nithyam Yesu Naathonegaa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 ప్రియమైన బిడ్డను దిగులెందుకు     ||చిన్ని||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 Priyamaina Biddanu Digulenduku     ||Chinni||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2026-10-13T23:06:58Z</dcterms:created>
  <dcterms:modified xsi:type="dcterms:W3CDTF">2026-10-13T23:06:58Z</dcterms:modified>
</cp:coreProperties>
</file>