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ఇసుక మీద ఇల్లు కట్టకు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Isuka Meeda Illu Kattaku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మీద ఇల్లు కట్టి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ఏదని చాటి చెప్పి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Meeda Illu Katti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Yedani Chaati Cheppi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అయిన యేసు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ఇంటిని కట్టుకోవయ్యా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Aina Yesu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Intini Kattukovayyaa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అయిన యేసు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ఇంటిని కట్టుకోవమ్మా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Aina Yesu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Intini Kattukovammaa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వద్ద తీర్పు వద్ద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కూలిపోని కాలిపోని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Vadda Theerpu Vadda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Kooliponi Kaaliponi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పొందరావయ్యా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సజీవుడైన యేసు దేవుని స్వీకరించయ్యా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Pondaraavayyaa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Sajeevudaina Yesu Devuni Sweekarinchayyaa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పొందరావమ్మా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సజీవుడైన యేసు దేవుని స్వీకరించమ్మా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Pondaraavammaa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Sajeevudaina Yesu Devuni Sweekarinchammaa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ఇసుక మీద ఇల్లు కట్టకు అది కూలిపోతుంది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మీద ఇల్లు కట్టుకో అది స్థిరముగ ఉంటుంది (5)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Isuka Meeda Illu Kattaku Adi Koolipothundi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Meeda Illu Kattuko Adi Sthiramuga Untundi (5)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ఇసుక మీద ఇల్లు కట్టకు అది కూలిపోతుంది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మీద ఇల్లు కట్టుకో అది స్థిరముగ ఉంటుంది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Isuka Meeda Illu Kattaku Adi Koolipothundi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Meeda Illu Kattuko Adi Sthiramuga Untundi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ఇసుక మీద ఇల్లు కట్టకు అది కూలిపోతుంది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 కురిసి వరద వస్తే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Isuka Meeda Illu Kattaku Adi Koolipothundi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Vaana Kurisi Varada Vasthe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తోడై విసిరి కొడితే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వినని వాని ఇల్లు కూలిపోయెను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Thodai Visiri Kodithe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Vinani Vaani Illu Koolipyenu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లోబడని వాని ఇల్లు కూలిపోయెను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సొగసైన ఇల్లు కూలిపోయెను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Lobadani Vaani Illu Koolipoyenu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Sogasaina Illu Koolipyenu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మీద ఇల్లు కట్టుకో అది స్థిరముగ ఉంటుంది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 కురిసి వరద వస్తే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Meeda Illu Kattuko Adi Sthiramuga Untundi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Vaana Kurisi Varada Vasthe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తోడై విసిరి కొడితే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వినిన వాని ఇల్లు నీటుగుండెను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Thodai Visiri Kodithe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Vinina Vaani Illu Neetugundenu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లోబడిన వాని ఇల్లు నీటుగుండెను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సొగసైన ఇల్లు నిలిచియుండెను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Lobadina Vaani Illu Neetugundenu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Sogasaina Illu Nilichiyundenu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జోరు వాన హోరు గాలి వరద పోటు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ఇంట ముంగిట తెల్లబోయెగా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Joru Vaana Horu Gaali Varada Potu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Inta Mungita Thellaboyegaa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2026-02-25T09:35:31Z</dcterms:created>
  <dcterms:modified xsi:type="dcterms:W3CDTF">2026-02-25T09:35:31Z</dcterms:modified>
</cp:coreProperties>
</file>