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 Am Resting, Resting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Yes, I rest in Thee, Belovèd,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 what wealth of grace is Thine,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 Thy certainty of promise,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have made it mine.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I am resting, resting,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joy of what Thou art;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finding out the greatness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Thy loving heart.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Simply trusting Thee, Lord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behold Thee as Thou art,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Thy love, so pure, so changeless,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Satisfies my heart;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Satisfies its deepest longings,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Meets, supplies its every need,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Compasseth me round with blessings: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Thine is love indeed!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I am resting, resting,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joy of what Thou art;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finding out the greatness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Thy loving heart.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 am resting, resting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joy of what Thou art;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 lift Thy face upon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I work and wait for Thee;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Resting 'neath Thy smile, Lord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Earth's dark shadows flee.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Brightness of my Father's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Sunshine of my Father's face,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me ever trusting, resting,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me with Thy grace.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I am resting, resting,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joy of what Thou art;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finding out the greatness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Thy loving heart.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finding out the greatness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Thy loving heart.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hast bid me gaze upon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Thy beauty fills my soul,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by Thy transforming power,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hast made me whole.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I am resting, resting,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joy of what Thou art;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finding out the greatness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Thy loving heart.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how great Thy loving kindness,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Vaster, broader than the sea!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how marvelous Thy goodness,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Lavished all on me!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2026-08-24T07:34:22Z</dcterms:created>
  <dcterms:modified xsi:type="dcterms:W3CDTF">2026-08-24T07:34:22Z</dcterms:modified>
</cp:coreProperties>
</file>